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60" r:id="rId3"/>
    <p:sldId id="265" r:id="rId4"/>
    <p:sldId id="261" r:id="rId5"/>
    <p:sldId id="266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/>
    <p:restoredTop sz="91433"/>
  </p:normalViewPr>
  <p:slideViewPr>
    <p:cSldViewPr snapToGrid="0" snapToObjects="1">
      <p:cViewPr varScale="1">
        <p:scale>
          <a:sx n="43" d="100"/>
          <a:sy n="43" d="100"/>
        </p:scale>
        <p:origin x="2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23AF7-9C87-4F4E-AC9F-26458CF7E26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5CC71-4ABE-784A-B5C8-8BB6740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3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5CC71-4ABE-784A-B5C8-8BB6740B86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1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5CC71-4ABE-784A-B5C8-8BB6740B86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9153-8756-0049-9166-2B11B3BAF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F2223-1F85-8B4D-AE92-D968531B4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8C1B2-3C77-9F4D-BACF-507997DF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246E4-78E9-4B4F-9E70-EFA3C7F7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906B0-038E-6C4C-B7CF-DE566C55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8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4AA69-6647-0D44-922F-32C97C83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A3F8A-456A-8541-B400-BEBF78915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4D92E-2B20-5145-96D1-11807B8C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7D6F-28EF-0643-85D7-B64B00DC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69D5C-DF14-CD49-8ACA-D9CE6BBE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2F6445-55B1-CD4D-A3A5-250EAC689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9D239-C9F9-414C-A90D-72C49470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3408-AD18-8D45-94A4-C45CE6524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F0D60-A51D-5247-8609-4416CFF6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277B-7B8B-FE43-A48F-0E87F50C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4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590A-4CD0-5A42-A34E-5A18CB10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D702-D1B0-CE43-B8E3-4AE9576A5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7399B-B690-3C43-92FD-DED23F43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73035-F517-5B4B-ADA6-9E0D0B3F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6E543-C212-2549-B183-502265DA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4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27EE-7E2F-434D-964A-7AA5D7F9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3C9C-7704-C044-AF30-69CE3CBC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B8BB9-9B93-5F4F-9BDA-82B47545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BCFBD-1016-0542-B3EC-7ABEB316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6ECEC-9E1D-254B-B80A-A9371A5D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3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C612-1A34-AD4D-845A-0597AD3B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2B9D0-32AD-1F45-B377-E95550C16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26199-7D48-5749-B473-5A7FB2CE6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C0878-A71B-B24D-8A92-A5210985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D7D92-7CE3-B545-B3B1-8F8741DB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5E5C0-F58F-994B-A2F5-BA085E65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4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2FCA-026A-FE4D-866C-AF19592A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9F2BF-4DDE-084A-B1DB-45AD31AD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03855-81E1-3641-B098-B129E841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76F0F-1383-CC46-9365-F65340B46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B8547-8ED3-9044-90B2-A9EB2E97B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6C4A8-C076-894D-8E34-12019A05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8C882-DE24-9149-A297-2371AA7F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9BC66-4B6C-BA45-A18A-4B37B735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9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B7E9-5C03-414E-A041-5B2DB3B5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41ED1-B484-F643-9C46-71CBA96C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6E3C1-4292-EC45-AAF0-4C136D16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8BD1D-D306-2041-A273-D3D9A1FA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7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2B2AB-ABEB-A943-97F6-75EAF2AD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A9CAA-4B89-6940-8E61-6141B68A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C1D0-0FEB-2C46-A208-D8EDD875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3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3830-19F9-1B40-8726-6B442339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815A3-5B09-5F44-A342-FF36BD85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88201-FECD-EC42-8349-EE0C45E26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4FDD-DAA1-AB4E-B824-383C6646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475F5-0C25-8F40-8606-D34F0E37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624B1-FEEA-3548-8E88-C54580B6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77B4-03A9-5E4D-B07A-16EB2E06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06297-25F8-AA4E-98F4-1D9B07A9C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90595-22D8-4C43-8BEA-1DEEA2A25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89068-0C3C-9A4D-9EC9-38CA76F2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E3399-8404-1C4C-8C31-5FAC6F31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48EAE-FDC6-194D-A008-7AEBFF3E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E999-6FB2-EC4A-A12F-7AC3070BA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03626-F9F2-FE4C-9DF1-4B50247E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D2E93-A6EF-1342-9B2F-5835F1DAB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4C103-8AD5-EC40-8A6A-FD5E4D6C6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D0E68-E892-0149-9A36-EE26B3C87F3D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41D6C-9C7E-8641-B472-70E210A43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D9B8-9D8E-3D48-A8DE-45E760D5C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68" y="5769181"/>
            <a:ext cx="3979807" cy="9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648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7.jpeg"/><Relationship Id="rId7" Type="http://schemas.openxmlformats.org/officeDocument/2006/relationships/image" Target="../media/image10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“Big Data:” What Do We Do With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Center for Population Health Research</a:t>
            </a:r>
          </a:p>
          <a:p>
            <a:r>
              <a:rPr lang="en-US" dirty="0"/>
              <a:t>Department of Health and Biomedical Sciences</a:t>
            </a:r>
          </a:p>
          <a:p>
            <a:r>
              <a:rPr lang="en-US" dirty="0"/>
              <a:t>J. Russ Butler &amp; Craig Gillen</a:t>
            </a:r>
          </a:p>
        </p:txBody>
      </p:sp>
    </p:spTree>
    <p:extLst>
      <p:ext uri="{BB962C8B-B14F-4D97-AF65-F5344CB8AC3E}">
        <p14:creationId xmlns:p14="http://schemas.microsoft.com/office/powerpoint/2010/main" val="403604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516" y="2802194"/>
            <a:ext cx="3195484" cy="10518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Dr. Marty </a:t>
            </a: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Makary</a:t>
            </a:r>
            <a:endParaRPr lang="en-US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521" t="6932" r="60833" b="23651"/>
          <a:stretch/>
        </p:blipFill>
        <p:spPr>
          <a:xfrm>
            <a:off x="72583" y="3854032"/>
            <a:ext cx="3550294" cy="2931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349" t="18960" r="72559" b="20538"/>
          <a:stretch/>
        </p:blipFill>
        <p:spPr>
          <a:xfrm>
            <a:off x="1144865" y="2026"/>
            <a:ext cx="2447523" cy="3586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7252" y="326360"/>
            <a:ext cx="2397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Dr. Eric </a:t>
            </a:r>
            <a:r>
              <a:rPr lang="en-US" sz="3200" b="1" dirty="0" err="1"/>
              <a:t>Topol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129114" y="5536184"/>
            <a:ext cx="335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Dr. Jeffrey Brenner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78" t="20681" r="88766" b="31720"/>
          <a:stretch/>
        </p:blipFill>
        <p:spPr>
          <a:xfrm>
            <a:off x="6262930" y="1219402"/>
            <a:ext cx="2792577" cy="40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1" y="1831068"/>
            <a:ext cx="3217762" cy="1325563"/>
          </a:xfrm>
        </p:spPr>
        <p:txBody>
          <a:bodyPr>
            <a:noAutofit/>
          </a:bodyPr>
          <a:lstStyle/>
          <a:p>
            <a:r>
              <a:rPr lang="en-US" sz="6600" b="1" dirty="0"/>
              <a:t>Hotspots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521" t="6932" r="60833" b="23651"/>
          <a:stretch/>
        </p:blipFill>
        <p:spPr>
          <a:xfrm>
            <a:off x="72582" y="130630"/>
            <a:ext cx="8059811" cy="66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7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50"/>
            <a:ext cx="10515600" cy="11379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Hotspots and Lots of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028" t="23333" r="60196" b="19842"/>
          <a:stretch/>
        </p:blipFill>
        <p:spPr>
          <a:xfrm>
            <a:off x="2901341" y="1177448"/>
            <a:ext cx="6389318" cy="46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5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FileAttachmen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0" y="378824"/>
            <a:ext cx="4188319" cy="272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8595" y="5740677"/>
            <a:ext cx="4818743" cy="885372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Center for Population Health Research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Department of Health and Biomedical Sciences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J. Russ Butler &amp; Craig Gillen</a:t>
            </a:r>
          </a:p>
        </p:txBody>
      </p:sp>
      <p:pic>
        <p:nvPicPr>
          <p:cNvPr id="10" name="Picture 9" descr="AmandaKrigingMarch8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25" y="1632243"/>
            <a:ext cx="3421643" cy="375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788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000" y="3130160"/>
            <a:ext cx="3349221" cy="268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otspot.png"/>
          <p:cNvPicPr/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59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748" y="5005755"/>
            <a:ext cx="2958223" cy="1750260"/>
          </a:xfrm>
          <a:prstGeom prst="rect">
            <a:avLst/>
          </a:prstGeom>
          <a:noFill/>
          <a:ln>
            <a:noFill/>
          </a:ln>
          <a:effectLst>
            <a:reflection blurRad="800100" stA="99000" endPos="27000" dist="254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206209" y="6451566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4D4436"/>
                </a:solidFill>
                <a:latin typeface="Times New Roman" panose="02020603050405020304" pitchFamily="18" charset="0"/>
                <a:ea typeface="Book Antiqua" panose="02040602050305030304" pitchFamily="18" charset="0"/>
                <a:cs typeface="Times New Roman" panose="02020603050405020304" pitchFamily="18" charset="0"/>
              </a:rPr>
              <a:t>ArcPro</a:t>
            </a:r>
            <a:r>
              <a:rPr lang="en-US" dirty="0">
                <a:solidFill>
                  <a:srgbClr val="4D4436"/>
                </a:solidFill>
                <a:latin typeface="Times New Roman" panose="02020603050405020304" pitchFamily="18" charset="0"/>
                <a:ea typeface="Book Antiqua" panose="02040602050305030304" pitchFamily="18" charset="0"/>
                <a:cs typeface="Times New Roman" panose="02020603050405020304" pitchFamily="18" charset="0"/>
              </a:rPr>
              <a:t> 2.6; ESRI</a:t>
            </a:r>
            <a:endParaRPr lang="en-US" sz="1100" dirty="0">
              <a:solidFill>
                <a:srgbClr val="4D4436"/>
              </a:solidFill>
              <a:effectLst/>
              <a:latin typeface="Book Antiqua" panose="02040602050305030304" pitchFamily="18" charset="0"/>
              <a:ea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39354" y="956836"/>
            <a:ext cx="5052646" cy="2173324"/>
            <a:chOff x="0" y="0"/>
            <a:chExt cx="2957174" cy="1095217"/>
          </a:xfrm>
        </p:grpSpPr>
        <p:pic>
          <p:nvPicPr>
            <p:cNvPr id="7" name="Picture 6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97"/>
            <a:stretch/>
          </p:blipFill>
          <p:spPr>
            <a:xfrm>
              <a:off x="0" y="55869"/>
              <a:ext cx="1031875" cy="9785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74" b="3255"/>
            <a:stretch/>
          </p:blipFill>
          <p:spPr>
            <a:xfrm>
              <a:off x="1076974" y="7750"/>
              <a:ext cx="1031875" cy="10874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/>
            <a:srcRect l="30942" t="7907" r="32174" b="7327"/>
            <a:stretch/>
          </p:blipFill>
          <p:spPr>
            <a:xfrm>
              <a:off x="2113615" y="0"/>
              <a:ext cx="843559" cy="109049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5896" t="28647" r="58525" b="27681"/>
          <a:stretch/>
        </p:blipFill>
        <p:spPr>
          <a:xfrm>
            <a:off x="-11774" y="3130160"/>
            <a:ext cx="4893690" cy="261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59" y="91849"/>
            <a:ext cx="9144000" cy="96769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“Big Data:” </a:t>
            </a:r>
            <a:r>
              <a:rPr lang="en-US" sz="4800" b="1" dirty="0">
                <a:solidFill>
                  <a:schemeClr val="tx1"/>
                </a:solidFill>
              </a:rPr>
              <a:t>What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tx1"/>
                </a:solidFill>
              </a:rPr>
              <a:t>Do We Do With IT?</a:t>
            </a:r>
          </a:p>
        </p:txBody>
      </p:sp>
    </p:spTree>
    <p:extLst>
      <p:ext uri="{BB962C8B-B14F-4D97-AF65-F5344CB8AC3E}">
        <p14:creationId xmlns:p14="http://schemas.microsoft.com/office/powerpoint/2010/main" val="136504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7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11176</TotalTime>
  <Words>85</Words>
  <Application>Microsoft Office PowerPoint</Application>
  <PresentationFormat>Widescreen</PresentationFormat>
  <Paragraphs>17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Times New Roman</vt:lpstr>
      <vt:lpstr>Office Theme</vt:lpstr>
      <vt:lpstr>“Big Data:” What Do We Do With IT?</vt:lpstr>
      <vt:lpstr>Dr. Marty Makary</vt:lpstr>
      <vt:lpstr>Hotspots</vt:lpstr>
      <vt:lpstr>Hotspots and Lots of Data</vt:lpstr>
      <vt:lpstr>“Big Data:” What Do We Do With IT?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Surrogate Decision Making: Standards and Pitfalls</dc:title>
  <dc:creator>Grace Oei</dc:creator>
  <cp:lastModifiedBy>Rasnic, MaryJane</cp:lastModifiedBy>
  <cp:revision>58</cp:revision>
  <dcterms:created xsi:type="dcterms:W3CDTF">2019-01-09T21:13:33Z</dcterms:created>
  <dcterms:modified xsi:type="dcterms:W3CDTF">2020-11-16T19:18:51Z</dcterms:modified>
</cp:coreProperties>
</file>